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50332" y="2404534"/>
            <a:ext cx="9254067" cy="1646302"/>
          </a:xfrm>
        </p:spPr>
        <p:txBody>
          <a:bodyPr/>
          <a:lstStyle/>
          <a:p>
            <a:r>
              <a:rPr lang="tr-TR" sz="4400" b="1" i="1" dirty="0" smtClean="0"/>
              <a:t>ÖĞRENCİ HEMŞİRELER TOPLULUĞU</a:t>
            </a:r>
            <a:endParaRPr lang="tr-TR" sz="4400" b="1" i="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751" y="4053418"/>
            <a:ext cx="2804582" cy="2804582"/>
          </a:xfrm>
          <a:prstGeom prst="rect">
            <a:avLst/>
          </a:prstGeom>
        </p:spPr>
      </p:pic>
    </p:spTree>
    <p:extLst>
      <p:ext uri="{BB962C8B-B14F-4D97-AF65-F5344CB8AC3E}">
        <p14:creationId xmlns:p14="http://schemas.microsoft.com/office/powerpoint/2010/main" val="34382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97" y="101600"/>
            <a:ext cx="3858535" cy="413173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367" y="101601"/>
            <a:ext cx="3242931" cy="413173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733" y="101601"/>
            <a:ext cx="3860800" cy="4103888"/>
          </a:xfrm>
          <a:prstGeom prst="rect">
            <a:avLst/>
          </a:prstGeom>
        </p:spPr>
      </p:pic>
      <p:sp>
        <p:nvSpPr>
          <p:cNvPr id="7" name="Metin kutusu 6"/>
          <p:cNvSpPr txBox="1"/>
          <p:nvPr/>
        </p:nvSpPr>
        <p:spPr>
          <a:xfrm>
            <a:off x="2870200" y="5334000"/>
            <a:ext cx="6140976" cy="369332"/>
          </a:xfrm>
          <a:prstGeom prst="rect">
            <a:avLst/>
          </a:prstGeom>
          <a:noFill/>
        </p:spPr>
        <p:txBody>
          <a:bodyPr wrap="none" rtlCol="0">
            <a:spAutoFit/>
          </a:bodyPr>
          <a:lstStyle/>
          <a:p>
            <a:r>
              <a:rPr lang="tr-TR" b="1"/>
              <a:t>Akran eğitimi ile Meme Kanseri Farkındalık Etkinliğimiz</a:t>
            </a:r>
            <a:endParaRPr lang="tr-TR"/>
          </a:p>
        </p:txBody>
      </p:sp>
    </p:spTree>
    <p:extLst>
      <p:ext uri="{BB962C8B-B14F-4D97-AF65-F5344CB8AC3E}">
        <p14:creationId xmlns:p14="http://schemas.microsoft.com/office/powerpoint/2010/main" val="55199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37" y="186265"/>
            <a:ext cx="4273951" cy="321733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932" y="186265"/>
            <a:ext cx="4231343" cy="3216604"/>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36" y="3649133"/>
            <a:ext cx="4273951" cy="3208867"/>
          </a:xfrm>
          <a:prstGeom prst="rect">
            <a:avLst/>
          </a:prstGeom>
        </p:spPr>
      </p:pic>
      <p:sp>
        <p:nvSpPr>
          <p:cNvPr id="5" name="Metin kutusu 4"/>
          <p:cNvSpPr txBox="1"/>
          <p:nvPr/>
        </p:nvSpPr>
        <p:spPr>
          <a:xfrm>
            <a:off x="5298744" y="4445000"/>
            <a:ext cx="4589718" cy="646331"/>
          </a:xfrm>
          <a:prstGeom prst="rect">
            <a:avLst/>
          </a:prstGeom>
          <a:noFill/>
        </p:spPr>
        <p:txBody>
          <a:bodyPr wrap="none" rtlCol="0">
            <a:spAutoFit/>
          </a:bodyPr>
          <a:lstStyle/>
          <a:p>
            <a:r>
              <a:rPr lang="tr-TR" b="1"/>
              <a:t> 12 Mayıs HEMŞİRELER GÜNÜ Etkinliğimiz</a:t>
            </a:r>
            <a:endParaRPr lang="tr-TR"/>
          </a:p>
          <a:p>
            <a:r>
              <a:rPr lang="tr-TR" b="1"/>
              <a:t> </a:t>
            </a:r>
            <a:endParaRPr lang="tr-TR" dirty="0"/>
          </a:p>
        </p:txBody>
      </p:sp>
    </p:spTree>
    <p:extLst>
      <p:ext uri="{BB962C8B-B14F-4D97-AF65-F5344CB8AC3E}">
        <p14:creationId xmlns:p14="http://schemas.microsoft.com/office/powerpoint/2010/main" val="1755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07" y="186266"/>
            <a:ext cx="4474466" cy="3107268"/>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332" y="186266"/>
            <a:ext cx="4734603" cy="3105249"/>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07" y="3657600"/>
            <a:ext cx="4463715" cy="3141133"/>
          </a:xfrm>
          <a:prstGeom prst="rect">
            <a:avLst/>
          </a:prstGeom>
        </p:spPr>
      </p:pic>
      <p:sp>
        <p:nvSpPr>
          <p:cNvPr id="5" name="Metin kutusu 4"/>
          <p:cNvSpPr txBox="1"/>
          <p:nvPr/>
        </p:nvSpPr>
        <p:spPr>
          <a:xfrm>
            <a:off x="5681979" y="4318000"/>
            <a:ext cx="4123308" cy="369332"/>
          </a:xfrm>
          <a:prstGeom prst="rect">
            <a:avLst/>
          </a:prstGeom>
          <a:noFill/>
        </p:spPr>
        <p:txBody>
          <a:bodyPr wrap="none" rtlCol="0">
            <a:spAutoFit/>
          </a:bodyPr>
          <a:lstStyle/>
          <a:p>
            <a:r>
              <a:rPr lang="tr-TR" b="1"/>
              <a:t>SAĞLIK DOĞADA BAŞLAR Etkinliğimiz</a:t>
            </a:r>
            <a:endParaRPr lang="tr-TR"/>
          </a:p>
        </p:txBody>
      </p:sp>
    </p:spTree>
    <p:extLst>
      <p:ext uri="{BB962C8B-B14F-4D97-AF65-F5344CB8AC3E}">
        <p14:creationId xmlns:p14="http://schemas.microsoft.com/office/powerpoint/2010/main" val="329873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03" y="135467"/>
            <a:ext cx="4479730" cy="304870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139527"/>
            <a:ext cx="4361029" cy="3044645"/>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03" y="3623732"/>
            <a:ext cx="4479730" cy="2936712"/>
          </a:xfrm>
          <a:prstGeom prst="rect">
            <a:avLst/>
          </a:prstGeom>
        </p:spPr>
      </p:pic>
      <p:sp>
        <p:nvSpPr>
          <p:cNvPr id="5" name="Metin kutusu 4"/>
          <p:cNvSpPr txBox="1"/>
          <p:nvPr/>
        </p:nvSpPr>
        <p:spPr>
          <a:xfrm>
            <a:off x="5579534" y="4292600"/>
            <a:ext cx="3968459" cy="369332"/>
          </a:xfrm>
          <a:prstGeom prst="rect">
            <a:avLst/>
          </a:prstGeom>
          <a:noFill/>
        </p:spPr>
        <p:txBody>
          <a:bodyPr wrap="none" rtlCol="0">
            <a:spAutoFit/>
          </a:bodyPr>
          <a:lstStyle/>
          <a:p>
            <a:r>
              <a:rPr lang="tr-TR" b="1"/>
              <a:t>CANIM AİLEME MEKTUP Etkinliğimiz</a:t>
            </a:r>
            <a:endParaRPr lang="tr-TR" dirty="0"/>
          </a:p>
        </p:txBody>
      </p:sp>
    </p:spTree>
    <p:extLst>
      <p:ext uri="{BB962C8B-B14F-4D97-AF65-F5344CB8AC3E}">
        <p14:creationId xmlns:p14="http://schemas.microsoft.com/office/powerpoint/2010/main" val="314590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87" y="203199"/>
            <a:ext cx="3506910" cy="357632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478" y="203199"/>
            <a:ext cx="3501747" cy="3576321"/>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105" y="203198"/>
            <a:ext cx="4026809" cy="3576321"/>
          </a:xfrm>
          <a:prstGeom prst="rect">
            <a:avLst/>
          </a:prstGeom>
        </p:spPr>
      </p:pic>
      <p:sp>
        <p:nvSpPr>
          <p:cNvPr id="5" name="Metin kutusu 4"/>
          <p:cNvSpPr txBox="1"/>
          <p:nvPr/>
        </p:nvSpPr>
        <p:spPr>
          <a:xfrm>
            <a:off x="792364" y="4511039"/>
            <a:ext cx="9148145" cy="646331"/>
          </a:xfrm>
          <a:prstGeom prst="rect">
            <a:avLst/>
          </a:prstGeom>
          <a:noFill/>
        </p:spPr>
        <p:txBody>
          <a:bodyPr wrap="none" rtlCol="0">
            <a:spAutoFit/>
          </a:bodyPr>
          <a:lstStyle/>
          <a:p>
            <a:r>
              <a:rPr lang="tr-TR" b="1"/>
              <a:t>Hemşirelik bölümü öğrenci ve öğretim elemanları ile DÜNYA ÇAY GÜNÜ Etkinliğimiz</a:t>
            </a:r>
            <a:endParaRPr lang="tr-TR"/>
          </a:p>
          <a:p>
            <a:r>
              <a:rPr lang="tr-TR" b="1"/>
              <a:t> </a:t>
            </a:r>
            <a:endParaRPr lang="tr-TR"/>
          </a:p>
        </p:txBody>
      </p:sp>
    </p:spTree>
    <p:extLst>
      <p:ext uri="{BB962C8B-B14F-4D97-AF65-F5344CB8AC3E}">
        <p14:creationId xmlns:p14="http://schemas.microsoft.com/office/powerpoint/2010/main" val="425910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92" y="194732"/>
            <a:ext cx="3536221" cy="369993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940" y="194732"/>
            <a:ext cx="3505202" cy="3699935"/>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725" y="194732"/>
            <a:ext cx="3536221" cy="3699935"/>
          </a:xfrm>
          <a:prstGeom prst="rect">
            <a:avLst/>
          </a:prstGeom>
        </p:spPr>
      </p:pic>
      <p:sp>
        <p:nvSpPr>
          <p:cNvPr id="5" name="Metin kutusu 4"/>
          <p:cNvSpPr txBox="1"/>
          <p:nvPr/>
        </p:nvSpPr>
        <p:spPr>
          <a:xfrm>
            <a:off x="3106301" y="4495800"/>
            <a:ext cx="4919424" cy="646331"/>
          </a:xfrm>
          <a:prstGeom prst="rect">
            <a:avLst/>
          </a:prstGeom>
          <a:noFill/>
        </p:spPr>
        <p:txBody>
          <a:bodyPr wrap="none" rtlCol="0">
            <a:spAutoFit/>
          </a:bodyPr>
          <a:lstStyle/>
          <a:p>
            <a:r>
              <a:rPr lang="tr-TR" b="1"/>
              <a:t>14 Kasım DÜNYA DİYABET GÜNÜ Etkinliğimiz</a:t>
            </a:r>
            <a:endParaRPr lang="tr-TR"/>
          </a:p>
          <a:p>
            <a:r>
              <a:rPr lang="tr-TR" b="1"/>
              <a:t> </a:t>
            </a:r>
            <a:endParaRPr lang="tr-TR"/>
          </a:p>
        </p:txBody>
      </p:sp>
    </p:spTree>
    <p:extLst>
      <p:ext uri="{BB962C8B-B14F-4D97-AF65-F5344CB8AC3E}">
        <p14:creationId xmlns:p14="http://schemas.microsoft.com/office/powerpoint/2010/main" val="274502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82" y="254000"/>
            <a:ext cx="3505426" cy="380999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058" y="254000"/>
            <a:ext cx="3035476" cy="379996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210" y="254000"/>
            <a:ext cx="2803254" cy="3799967"/>
          </a:xfrm>
          <a:prstGeom prst="rect">
            <a:avLst/>
          </a:prstGeom>
        </p:spPr>
      </p:pic>
      <p:sp>
        <p:nvSpPr>
          <p:cNvPr id="7" name="Metin kutusu 6"/>
          <p:cNvSpPr txBox="1"/>
          <p:nvPr/>
        </p:nvSpPr>
        <p:spPr>
          <a:xfrm>
            <a:off x="772162" y="4788022"/>
            <a:ext cx="9631483" cy="338554"/>
          </a:xfrm>
          <a:prstGeom prst="rect">
            <a:avLst/>
          </a:prstGeom>
          <a:noFill/>
        </p:spPr>
        <p:txBody>
          <a:bodyPr wrap="none" rtlCol="0">
            <a:spAutoFit/>
          </a:bodyPr>
          <a:lstStyle/>
          <a:p>
            <a:r>
              <a:rPr lang="tr-TR" sz="1600" b="1" dirty="0"/>
              <a:t> </a:t>
            </a:r>
            <a:r>
              <a:rPr lang="tr-TR" sz="1200" b="1" dirty="0"/>
              <a:t>Topluluğumuz ve KSÜ SUAH Organ Nakil Koordinatörlüğü iş birliğinde düzenlediğimiz ‘ORGAN BAĞIŞI HAYAT KURTARIR’ Etkinliğimiz</a:t>
            </a:r>
            <a:endParaRPr lang="tr-TR" sz="1200" dirty="0"/>
          </a:p>
        </p:txBody>
      </p:sp>
    </p:spTree>
    <p:extLst>
      <p:ext uri="{BB962C8B-B14F-4D97-AF65-F5344CB8AC3E}">
        <p14:creationId xmlns:p14="http://schemas.microsoft.com/office/powerpoint/2010/main" val="403664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74" y="143932"/>
            <a:ext cx="3499718" cy="4504267"/>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9" y="143932"/>
            <a:ext cx="3459023" cy="449352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158" y="143932"/>
            <a:ext cx="3473879" cy="4493527"/>
          </a:xfrm>
          <a:prstGeom prst="rect">
            <a:avLst/>
          </a:prstGeom>
        </p:spPr>
      </p:pic>
      <p:sp>
        <p:nvSpPr>
          <p:cNvPr id="7" name="Metin kutusu 6"/>
          <p:cNvSpPr txBox="1"/>
          <p:nvPr/>
        </p:nvSpPr>
        <p:spPr>
          <a:xfrm>
            <a:off x="146674" y="5100561"/>
            <a:ext cx="11971867" cy="384721"/>
          </a:xfrm>
          <a:prstGeom prst="rect">
            <a:avLst/>
          </a:prstGeom>
          <a:noFill/>
        </p:spPr>
        <p:txBody>
          <a:bodyPr wrap="none" rtlCol="0">
            <a:spAutoFit/>
          </a:bodyPr>
          <a:lstStyle/>
          <a:p>
            <a:r>
              <a:rPr lang="tr-TR" sz="1400" b="1" dirty="0"/>
              <a:t>1-31 Ekim Meme Kanseri Farkındalık Ayı kapsamında KSÜ SUAH iş birliğinde düzenlediğimiz ‘MEME KANSERİ HAKKINDA HER ŞEY’ Programımız</a:t>
            </a:r>
            <a:endParaRPr lang="tr-TR" sz="1400" dirty="0"/>
          </a:p>
          <a:p>
            <a:r>
              <a:rPr lang="tr-TR" sz="500" b="1" dirty="0"/>
              <a:t> </a:t>
            </a:r>
            <a:endParaRPr lang="tr-TR" sz="500" dirty="0"/>
          </a:p>
        </p:txBody>
      </p:sp>
    </p:spTree>
    <p:extLst>
      <p:ext uri="{BB962C8B-B14F-4D97-AF65-F5344CB8AC3E}">
        <p14:creationId xmlns:p14="http://schemas.microsoft.com/office/powerpoint/2010/main" val="161570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Topluluğun Amacı:</a:t>
            </a:r>
            <a:endParaRPr lang="tr-TR" sz="4400" dirty="0"/>
          </a:p>
        </p:txBody>
      </p:sp>
      <p:sp>
        <p:nvSpPr>
          <p:cNvPr id="3" name="İçerik Yer Tutucusu 2"/>
          <p:cNvSpPr>
            <a:spLocks noGrp="1"/>
          </p:cNvSpPr>
          <p:nvPr>
            <p:ph idx="1"/>
          </p:nvPr>
        </p:nvSpPr>
        <p:spPr>
          <a:xfrm>
            <a:off x="677334" y="1667933"/>
            <a:ext cx="8596668" cy="4373429"/>
          </a:xfrm>
        </p:spPr>
        <p:txBody>
          <a:bodyPr>
            <a:normAutofit/>
          </a:bodyPr>
          <a:lstStyle/>
          <a:p>
            <a:r>
              <a:rPr lang="tr-TR" sz="2000" dirty="0"/>
              <a:t>KSÜ Öğrenci Hemşireler Topluluğu, ders dışı serbest zamanlarda, hemşirelik öğrencilerinin mesleki görev, ve sorumluluklarını anlamada ve hemşirelik mesleğinin gelişmesinde öğrencileri desteklemek ve bilinçlendirmek ve topluma yönelik sağlık ile ilişkili rehberlik ve danışmanlık hizmetlerini gerçekleştirmek amacıyla kurulmuştur. KSÜ Hemşirelik Fakültesi öğrencilerinden oluşan topluluk üyelerinin önerisi, yönetim kurulu kararıyla aşağıda belirtilen alanlarda organizasyon, çalışma veya faaliyetler düzenler. Yapılan organizasyon/çalışma/faaliyetler topluluk yönetim kurulu ve ilgili biriminin genel koordinatörlüğünce yürütülür.</a:t>
            </a:r>
          </a:p>
          <a:p>
            <a:pPr marL="0" indent="0">
              <a:buNone/>
            </a:pPr>
            <a:r>
              <a:rPr lang="tr-TR" sz="2000"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868" y="4755535"/>
            <a:ext cx="2102465" cy="2102465"/>
          </a:xfrm>
          <a:prstGeom prst="rect">
            <a:avLst/>
          </a:prstGeom>
        </p:spPr>
      </p:pic>
    </p:spTree>
    <p:extLst>
      <p:ext uri="{BB962C8B-B14F-4D97-AF65-F5344CB8AC3E}">
        <p14:creationId xmlns:p14="http://schemas.microsoft.com/office/powerpoint/2010/main" val="146111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Vizyonumuz:</a:t>
            </a:r>
            <a:endParaRPr lang="tr-TR" sz="4400" dirty="0"/>
          </a:p>
        </p:txBody>
      </p:sp>
      <p:sp>
        <p:nvSpPr>
          <p:cNvPr id="3" name="İçerik Yer Tutucusu 2"/>
          <p:cNvSpPr>
            <a:spLocks noGrp="1"/>
          </p:cNvSpPr>
          <p:nvPr>
            <p:ph idx="1"/>
          </p:nvPr>
        </p:nvSpPr>
        <p:spPr>
          <a:xfrm>
            <a:off x="677334" y="1601788"/>
            <a:ext cx="8596668" cy="3880773"/>
          </a:xfrm>
        </p:spPr>
        <p:txBody>
          <a:bodyPr/>
          <a:lstStyle/>
          <a:p>
            <a:r>
              <a:rPr lang="tr-TR" sz="2000" dirty="0" smtClean="0"/>
              <a:t>Hemşirelik </a:t>
            </a:r>
            <a:r>
              <a:rPr lang="tr-TR" sz="2000" dirty="0"/>
              <a:t>eğitimi, araştırmaları ve uygulamaları ile sağlık bakımını şekillendirmede öncü olmak</a:t>
            </a:r>
            <a:r>
              <a:rPr lang="tr-TR" sz="2000" dirty="0" smtClean="0"/>
              <a:t>. </a:t>
            </a:r>
          </a:p>
          <a:p>
            <a:r>
              <a:rPr lang="tr-TR" sz="2000" dirty="0" smtClean="0"/>
              <a:t>Ulusal </a:t>
            </a:r>
            <a:r>
              <a:rPr lang="tr-TR" sz="2000" dirty="0"/>
              <a:t>ve uluslararası standartlarda hemşirelik eğitimi, uygulama ve araştırmaları ile fark yaratan, değişime ve gelişime açık bir topluluk olmak</a:t>
            </a:r>
            <a:r>
              <a:rPr lang="tr-TR" sz="2000" dirty="0" smtClean="0"/>
              <a:t>.</a:t>
            </a:r>
          </a:p>
          <a:p>
            <a:r>
              <a:rPr lang="tr-TR" sz="2000" dirty="0" smtClean="0"/>
              <a:t>Çağdaş </a:t>
            </a:r>
            <a:r>
              <a:rPr lang="tr-TR" sz="2000" dirty="0"/>
              <a:t>ve yenilikçi düşünceyi, yaşam boyu öğrenme felsefesini ilke edinmiş bir topluluk olarak hemşirelik camiasını bir araya getirmek</a:t>
            </a:r>
            <a:r>
              <a:rPr lang="tr-TR"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350" y="4188882"/>
            <a:ext cx="2669117" cy="2669117"/>
          </a:xfrm>
          <a:prstGeom prst="rect">
            <a:avLst/>
          </a:prstGeom>
        </p:spPr>
      </p:pic>
    </p:spTree>
    <p:extLst>
      <p:ext uri="{BB962C8B-B14F-4D97-AF65-F5344CB8AC3E}">
        <p14:creationId xmlns:p14="http://schemas.microsoft.com/office/powerpoint/2010/main" val="295190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Misyonumuz:</a:t>
            </a:r>
            <a:endParaRPr lang="tr-TR" sz="4400" dirty="0"/>
          </a:p>
        </p:txBody>
      </p:sp>
      <p:sp>
        <p:nvSpPr>
          <p:cNvPr id="3" name="İçerik Yer Tutucusu 2"/>
          <p:cNvSpPr>
            <a:spLocks noGrp="1"/>
          </p:cNvSpPr>
          <p:nvPr>
            <p:ph idx="1"/>
          </p:nvPr>
        </p:nvSpPr>
        <p:spPr>
          <a:xfrm>
            <a:off x="677334" y="1661055"/>
            <a:ext cx="8596668" cy="3880773"/>
          </a:xfrm>
        </p:spPr>
        <p:txBody>
          <a:bodyPr>
            <a:normAutofit/>
          </a:bodyPr>
          <a:lstStyle/>
          <a:p>
            <a:r>
              <a:rPr lang="tr-TR" sz="2000" dirty="0" smtClean="0"/>
              <a:t> </a:t>
            </a:r>
            <a:r>
              <a:rPr lang="tr-TR" sz="2000" dirty="0"/>
              <a:t>Toplumun sağlığını koruma ve iyileştirme hedefine yönelik, </a:t>
            </a:r>
            <a:r>
              <a:rPr lang="tr-TR" sz="2000" dirty="0" err="1"/>
              <a:t>holistik</a:t>
            </a:r>
            <a:r>
              <a:rPr lang="tr-TR" sz="2000" dirty="0"/>
              <a:t> ve </a:t>
            </a:r>
            <a:r>
              <a:rPr lang="tr-TR" sz="2000" dirty="0" err="1"/>
              <a:t>hümanistik</a:t>
            </a:r>
            <a:r>
              <a:rPr lang="tr-TR" sz="2000" dirty="0"/>
              <a:t> yaklaşımla bakım veren, problem çözme ve araştırma becerisine sahip, mesleki performansları nedeniyle tercih edilen yenilikçi ve liderlik vasfına sahip hemşireler yetiştirmek</a:t>
            </a:r>
            <a:r>
              <a:rPr lang="tr-TR" sz="2000" dirty="0" smtClean="0"/>
              <a:t>. </a:t>
            </a:r>
          </a:p>
          <a:p>
            <a:r>
              <a:rPr lang="tr-TR" sz="2000" dirty="0" smtClean="0"/>
              <a:t>Hemşirelik </a:t>
            </a:r>
            <a:r>
              <a:rPr lang="tr-TR" sz="2000" dirty="0"/>
              <a:t>mesleğinin tarihini, temel kavramlarını, rollerini, sorumluluklarını, etik ve yasal boyutlarını bilen; bireyin </a:t>
            </a:r>
            <a:r>
              <a:rPr lang="tr-TR" sz="2000" dirty="0" err="1"/>
              <a:t>biyo</a:t>
            </a:r>
            <a:r>
              <a:rPr lang="tr-TR" sz="2000" dirty="0"/>
              <a:t>-</a:t>
            </a:r>
            <a:r>
              <a:rPr lang="tr-TR" sz="2000" dirty="0" err="1"/>
              <a:t>psiko</a:t>
            </a:r>
            <a:r>
              <a:rPr lang="tr-TR" sz="2000" dirty="0"/>
              <a:t>-sosyal bütünlüğünü koruma ve geliştirmenin önemini anlayan; iletişim becerilerini geliştiren; bilimsel düşünmeyi ve araştırmayı önemseyen bir topluluk oluşturmak.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283" y="4552950"/>
            <a:ext cx="2305050" cy="2305050"/>
          </a:xfrm>
          <a:prstGeom prst="rect">
            <a:avLst/>
          </a:prstGeom>
        </p:spPr>
      </p:pic>
    </p:spTree>
    <p:extLst>
      <p:ext uri="{BB962C8B-B14F-4D97-AF65-F5344CB8AC3E}">
        <p14:creationId xmlns:p14="http://schemas.microsoft.com/office/powerpoint/2010/main" val="198433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55600"/>
            <a:ext cx="8596668" cy="863600"/>
          </a:xfrm>
        </p:spPr>
        <p:txBody>
          <a:bodyPr>
            <a:noAutofit/>
          </a:bodyPr>
          <a:lstStyle/>
          <a:p>
            <a:pPr algn="ctr"/>
            <a:r>
              <a:rPr lang="tr-TR" sz="2000" dirty="0"/>
              <a:t>KSÜ ÖĞRENCİ HEMŞİRELER TOPLULUĞU  </a:t>
            </a:r>
            <a:br>
              <a:rPr lang="tr-TR" sz="2000" dirty="0"/>
            </a:br>
            <a:r>
              <a:rPr lang="tr-TR" sz="2000" dirty="0"/>
              <a:t> </a:t>
            </a:r>
            <a:r>
              <a:rPr lang="tr-TR" sz="2000" dirty="0" smtClean="0"/>
              <a:t>2025–2026 </a:t>
            </a:r>
            <a:r>
              <a:rPr lang="tr-TR" sz="2000" dirty="0"/>
              <a:t>Eğitim Öğretim Yılı </a:t>
            </a:r>
            <a:r>
              <a:rPr lang="tr-TR" sz="2000" dirty="0" smtClean="0"/>
              <a:t>Yönetim Kurulu</a:t>
            </a:r>
            <a:br>
              <a:rPr lang="tr-TR" sz="2000" dirty="0" smtClean="0"/>
            </a:br>
            <a:r>
              <a:rPr lang="tr-TR" sz="2000" dirty="0"/>
              <a:t/>
            </a:r>
            <a:br>
              <a:rPr lang="tr-TR" sz="2000" dirty="0"/>
            </a:br>
            <a:endParaRPr lang="tr-TR" sz="2000" dirty="0"/>
          </a:p>
        </p:txBody>
      </p:sp>
      <p:pic>
        <p:nvPicPr>
          <p:cNvPr id="4" name="Resim 3"/>
          <p:cNvPicPr>
            <a:picLocks noChangeAspect="1"/>
          </p:cNvPicPr>
          <p:nvPr/>
        </p:nvPicPr>
        <p:blipFill>
          <a:blip r:embed="rId2"/>
          <a:stretch>
            <a:fillRect/>
          </a:stretch>
        </p:blipFill>
        <p:spPr>
          <a:xfrm>
            <a:off x="5197863" y="1511123"/>
            <a:ext cx="876190" cy="1190476"/>
          </a:xfrm>
          <a:prstGeom prst="rect">
            <a:avLst/>
          </a:prstGeom>
        </p:spPr>
      </p:pic>
      <p:sp>
        <p:nvSpPr>
          <p:cNvPr id="5" name="Metin kutusu 4"/>
          <p:cNvSpPr txBox="1"/>
          <p:nvPr/>
        </p:nvSpPr>
        <p:spPr>
          <a:xfrm>
            <a:off x="4842932" y="2793327"/>
            <a:ext cx="1769532" cy="577081"/>
          </a:xfrm>
          <a:prstGeom prst="rect">
            <a:avLst/>
          </a:prstGeom>
          <a:noFill/>
        </p:spPr>
        <p:txBody>
          <a:bodyPr wrap="square" rtlCol="0">
            <a:spAutoFit/>
          </a:bodyPr>
          <a:lstStyle/>
          <a:p>
            <a:r>
              <a:rPr lang="tr-TR" sz="1050" b="1" dirty="0" err="1"/>
              <a:t>Öğr</a:t>
            </a:r>
            <a:r>
              <a:rPr lang="tr-TR" sz="1050" b="1" dirty="0"/>
              <a:t>. Gör. Mehmet AHRAZ</a:t>
            </a:r>
            <a:endParaRPr lang="tr-TR" sz="1050" dirty="0"/>
          </a:p>
          <a:p>
            <a:r>
              <a:rPr lang="tr-TR" sz="1050" b="1" dirty="0"/>
              <a:t>TOPLULUK DANIŞMANI</a:t>
            </a:r>
            <a:endParaRPr lang="tr-TR" sz="1050" dirty="0"/>
          </a:p>
          <a:p>
            <a:r>
              <a:rPr lang="tr-TR" sz="1050" b="1" dirty="0"/>
              <a:t> </a:t>
            </a:r>
            <a:endParaRPr lang="tr-TR" sz="1050" dirty="0"/>
          </a:p>
        </p:txBody>
      </p:sp>
      <p:pic>
        <p:nvPicPr>
          <p:cNvPr id="6" name="Resim 5"/>
          <p:cNvPicPr>
            <a:picLocks noChangeAspect="1"/>
          </p:cNvPicPr>
          <p:nvPr/>
        </p:nvPicPr>
        <p:blipFill>
          <a:blip r:embed="rId3"/>
          <a:stretch>
            <a:fillRect/>
          </a:stretch>
        </p:blipFill>
        <p:spPr>
          <a:xfrm>
            <a:off x="5197863" y="3985825"/>
            <a:ext cx="1024465" cy="1132288"/>
          </a:xfrm>
          <a:prstGeom prst="rect">
            <a:avLst/>
          </a:prstGeom>
        </p:spPr>
      </p:pic>
      <p:sp>
        <p:nvSpPr>
          <p:cNvPr id="7" name="Metin kutusu 6"/>
          <p:cNvSpPr txBox="1"/>
          <p:nvPr/>
        </p:nvSpPr>
        <p:spPr>
          <a:xfrm>
            <a:off x="5081528" y="5209841"/>
            <a:ext cx="1292341" cy="507831"/>
          </a:xfrm>
          <a:prstGeom prst="rect">
            <a:avLst/>
          </a:prstGeom>
          <a:noFill/>
        </p:spPr>
        <p:txBody>
          <a:bodyPr wrap="none" rtlCol="0">
            <a:spAutoFit/>
          </a:bodyPr>
          <a:lstStyle/>
          <a:p>
            <a:r>
              <a:rPr lang="tr-TR" sz="900" b="1" dirty="0" smtClean="0"/>
              <a:t>          BAŞKAN</a:t>
            </a:r>
            <a:endParaRPr lang="tr-TR" sz="900" dirty="0"/>
          </a:p>
          <a:p>
            <a:r>
              <a:rPr lang="tr-TR" sz="900" b="1" dirty="0"/>
              <a:t>Müzeyyen TORAMAN</a:t>
            </a:r>
            <a:endParaRPr lang="tr-TR" sz="900" dirty="0"/>
          </a:p>
          <a:p>
            <a:r>
              <a:rPr lang="tr-TR" sz="900" b="1" dirty="0"/>
              <a:t> </a:t>
            </a:r>
            <a:endParaRPr lang="tr-TR" sz="900" dirty="0"/>
          </a:p>
        </p:txBody>
      </p:sp>
    </p:spTree>
    <p:extLst>
      <p:ext uri="{BB962C8B-B14F-4D97-AF65-F5344CB8AC3E}">
        <p14:creationId xmlns:p14="http://schemas.microsoft.com/office/powerpoint/2010/main" val="393250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46562" y="688122"/>
            <a:ext cx="1147437" cy="1538609"/>
          </a:xfrm>
          <a:prstGeom prst="rect">
            <a:avLst/>
          </a:prstGeom>
        </p:spPr>
      </p:pic>
      <p:sp>
        <p:nvSpPr>
          <p:cNvPr id="3" name="Metin kutusu 2"/>
          <p:cNvSpPr txBox="1"/>
          <p:nvPr/>
        </p:nvSpPr>
        <p:spPr>
          <a:xfrm>
            <a:off x="1563690" y="2302933"/>
            <a:ext cx="1313180" cy="430887"/>
          </a:xfrm>
          <a:prstGeom prst="rect">
            <a:avLst/>
          </a:prstGeom>
          <a:noFill/>
        </p:spPr>
        <p:txBody>
          <a:bodyPr wrap="none" rtlCol="0">
            <a:spAutoFit/>
          </a:bodyPr>
          <a:lstStyle/>
          <a:p>
            <a:r>
              <a:rPr lang="tr-TR" sz="1100" dirty="0" smtClean="0"/>
              <a:t>Başkan Yardımcısı</a:t>
            </a:r>
          </a:p>
          <a:p>
            <a:r>
              <a:rPr lang="tr-TR" sz="1100" dirty="0" smtClean="0"/>
              <a:t>Kübra GÜR</a:t>
            </a:r>
            <a:endParaRPr lang="tr-TR" sz="1100" dirty="0"/>
          </a:p>
        </p:txBody>
      </p:sp>
      <p:pic>
        <p:nvPicPr>
          <p:cNvPr id="4" name="Resim 3"/>
          <p:cNvPicPr>
            <a:picLocks noChangeAspect="1"/>
          </p:cNvPicPr>
          <p:nvPr/>
        </p:nvPicPr>
        <p:blipFill>
          <a:blip r:embed="rId3"/>
          <a:stretch>
            <a:fillRect/>
          </a:stretch>
        </p:blipFill>
        <p:spPr>
          <a:xfrm>
            <a:off x="4311902" y="688120"/>
            <a:ext cx="1184695" cy="1538609"/>
          </a:xfrm>
          <a:prstGeom prst="rect">
            <a:avLst/>
          </a:prstGeom>
        </p:spPr>
      </p:pic>
      <p:sp>
        <p:nvSpPr>
          <p:cNvPr id="6" name="Metin kutusu 5"/>
          <p:cNvSpPr txBox="1"/>
          <p:nvPr/>
        </p:nvSpPr>
        <p:spPr>
          <a:xfrm>
            <a:off x="4104005" y="2226729"/>
            <a:ext cx="1526380" cy="477054"/>
          </a:xfrm>
          <a:prstGeom prst="rect">
            <a:avLst/>
          </a:prstGeom>
          <a:noFill/>
        </p:spPr>
        <p:txBody>
          <a:bodyPr wrap="none" rtlCol="0">
            <a:spAutoFit/>
          </a:bodyPr>
          <a:lstStyle/>
          <a:p>
            <a:r>
              <a:rPr lang="tr-TR" sz="1400" dirty="0" smtClean="0"/>
              <a:t>       </a:t>
            </a:r>
            <a:r>
              <a:rPr lang="tr-TR" sz="1100" dirty="0" smtClean="0"/>
              <a:t>Sekreter</a:t>
            </a:r>
          </a:p>
          <a:p>
            <a:r>
              <a:rPr lang="tr-TR" sz="1100" dirty="0" smtClean="0"/>
              <a:t>Sema SEYİTHANOĞLU</a:t>
            </a:r>
            <a:endParaRPr lang="tr-TR" sz="1100" dirty="0"/>
          </a:p>
        </p:txBody>
      </p:sp>
      <p:pic>
        <p:nvPicPr>
          <p:cNvPr id="7" name="Resim 6"/>
          <p:cNvPicPr>
            <a:picLocks noChangeAspect="1"/>
          </p:cNvPicPr>
          <p:nvPr/>
        </p:nvPicPr>
        <p:blipFill>
          <a:blip r:embed="rId4"/>
          <a:stretch>
            <a:fillRect/>
          </a:stretch>
        </p:blipFill>
        <p:spPr>
          <a:xfrm>
            <a:off x="6774649" y="688121"/>
            <a:ext cx="1237763" cy="1538609"/>
          </a:xfrm>
          <a:prstGeom prst="rect">
            <a:avLst/>
          </a:prstGeom>
        </p:spPr>
      </p:pic>
      <p:sp>
        <p:nvSpPr>
          <p:cNvPr id="9" name="Metin kutusu 8"/>
          <p:cNvSpPr txBox="1"/>
          <p:nvPr/>
        </p:nvSpPr>
        <p:spPr>
          <a:xfrm>
            <a:off x="6774649" y="2242119"/>
            <a:ext cx="1444626" cy="461665"/>
          </a:xfrm>
          <a:prstGeom prst="rect">
            <a:avLst/>
          </a:prstGeom>
          <a:noFill/>
        </p:spPr>
        <p:txBody>
          <a:bodyPr wrap="none" rtlCol="0">
            <a:spAutoFit/>
          </a:bodyPr>
          <a:lstStyle/>
          <a:p>
            <a:r>
              <a:rPr lang="tr-TR" sz="1200" dirty="0" smtClean="0"/>
              <a:t>Sayman</a:t>
            </a:r>
          </a:p>
          <a:p>
            <a:r>
              <a:rPr lang="tr-TR" sz="1200" dirty="0" smtClean="0"/>
              <a:t>Özlem KARADEMİR</a:t>
            </a:r>
            <a:endParaRPr lang="tr-TR" sz="1200" dirty="0"/>
          </a:p>
        </p:txBody>
      </p:sp>
      <p:pic>
        <p:nvPicPr>
          <p:cNvPr id="10" name="Resim 9"/>
          <p:cNvPicPr>
            <a:picLocks noChangeAspect="1"/>
          </p:cNvPicPr>
          <p:nvPr/>
        </p:nvPicPr>
        <p:blipFill>
          <a:blip r:embed="rId5"/>
          <a:stretch>
            <a:fillRect/>
          </a:stretch>
        </p:blipFill>
        <p:spPr>
          <a:xfrm>
            <a:off x="1646561" y="3603364"/>
            <a:ext cx="1147437" cy="1513980"/>
          </a:xfrm>
          <a:prstGeom prst="rect">
            <a:avLst/>
          </a:prstGeom>
        </p:spPr>
      </p:pic>
      <p:pic>
        <p:nvPicPr>
          <p:cNvPr id="11" name="Resim 10"/>
          <p:cNvPicPr>
            <a:picLocks noChangeAspect="1"/>
          </p:cNvPicPr>
          <p:nvPr/>
        </p:nvPicPr>
        <p:blipFill>
          <a:blip r:embed="rId6"/>
          <a:stretch>
            <a:fillRect/>
          </a:stretch>
        </p:blipFill>
        <p:spPr>
          <a:xfrm>
            <a:off x="4311902" y="3593970"/>
            <a:ext cx="1190861" cy="1523374"/>
          </a:xfrm>
          <a:prstGeom prst="rect">
            <a:avLst/>
          </a:prstGeom>
        </p:spPr>
      </p:pic>
      <p:pic>
        <p:nvPicPr>
          <p:cNvPr id="12" name="Resim 11"/>
          <p:cNvPicPr>
            <a:picLocks noChangeAspect="1"/>
          </p:cNvPicPr>
          <p:nvPr/>
        </p:nvPicPr>
        <p:blipFill>
          <a:blip r:embed="rId7"/>
          <a:stretch>
            <a:fillRect/>
          </a:stretch>
        </p:blipFill>
        <p:spPr>
          <a:xfrm>
            <a:off x="6774648" y="3593970"/>
            <a:ext cx="1237763" cy="1523374"/>
          </a:xfrm>
          <a:prstGeom prst="rect">
            <a:avLst/>
          </a:prstGeom>
        </p:spPr>
      </p:pic>
      <p:sp>
        <p:nvSpPr>
          <p:cNvPr id="13" name="Metin kutusu 12"/>
          <p:cNvSpPr txBox="1"/>
          <p:nvPr/>
        </p:nvSpPr>
        <p:spPr>
          <a:xfrm>
            <a:off x="1646561" y="5198534"/>
            <a:ext cx="1024639" cy="461665"/>
          </a:xfrm>
          <a:prstGeom prst="rect">
            <a:avLst/>
          </a:prstGeom>
          <a:noFill/>
        </p:spPr>
        <p:txBody>
          <a:bodyPr wrap="none" rtlCol="0">
            <a:spAutoFit/>
          </a:bodyPr>
          <a:lstStyle/>
          <a:p>
            <a:r>
              <a:rPr lang="tr-TR" sz="1200" dirty="0" smtClean="0"/>
              <a:t>Üye</a:t>
            </a:r>
          </a:p>
          <a:p>
            <a:r>
              <a:rPr lang="tr-TR" sz="1200" dirty="0" smtClean="0"/>
              <a:t>Şengül KÖSE</a:t>
            </a:r>
            <a:endParaRPr lang="tr-TR" sz="1200" dirty="0"/>
          </a:p>
        </p:txBody>
      </p:sp>
      <p:sp>
        <p:nvSpPr>
          <p:cNvPr id="14" name="Metin kutusu 13"/>
          <p:cNvSpPr txBox="1"/>
          <p:nvPr/>
        </p:nvSpPr>
        <p:spPr>
          <a:xfrm>
            <a:off x="4213811" y="5117344"/>
            <a:ext cx="1306768" cy="461665"/>
          </a:xfrm>
          <a:prstGeom prst="rect">
            <a:avLst/>
          </a:prstGeom>
          <a:noFill/>
        </p:spPr>
        <p:txBody>
          <a:bodyPr wrap="none" rtlCol="0">
            <a:spAutoFit/>
          </a:bodyPr>
          <a:lstStyle/>
          <a:p>
            <a:r>
              <a:rPr lang="tr-TR" sz="1200" dirty="0" smtClean="0"/>
              <a:t>Üye </a:t>
            </a:r>
          </a:p>
          <a:p>
            <a:r>
              <a:rPr lang="tr-TR" sz="1200" dirty="0" smtClean="0"/>
              <a:t>Burhan GÜNGÖR</a:t>
            </a:r>
            <a:endParaRPr lang="tr-TR" sz="1200" dirty="0"/>
          </a:p>
        </p:txBody>
      </p:sp>
      <p:sp>
        <p:nvSpPr>
          <p:cNvPr id="15" name="Metin kutusu 14"/>
          <p:cNvSpPr txBox="1"/>
          <p:nvPr/>
        </p:nvSpPr>
        <p:spPr>
          <a:xfrm>
            <a:off x="6718326" y="5086566"/>
            <a:ext cx="1396473" cy="523220"/>
          </a:xfrm>
          <a:prstGeom prst="rect">
            <a:avLst/>
          </a:prstGeom>
          <a:noFill/>
        </p:spPr>
        <p:txBody>
          <a:bodyPr wrap="none" rtlCol="0">
            <a:spAutoFit/>
          </a:bodyPr>
          <a:lstStyle/>
          <a:p>
            <a:r>
              <a:rPr lang="tr-TR" sz="1400" dirty="0" smtClean="0"/>
              <a:t>Üye</a:t>
            </a:r>
          </a:p>
          <a:p>
            <a:r>
              <a:rPr lang="tr-TR" sz="1400" dirty="0" smtClean="0"/>
              <a:t>Ali İlhan YILDIZ</a:t>
            </a:r>
            <a:endParaRPr lang="tr-TR" sz="1400" dirty="0"/>
          </a:p>
        </p:txBody>
      </p:sp>
    </p:spTree>
    <p:extLst>
      <p:ext uri="{BB962C8B-B14F-4D97-AF65-F5344CB8AC3E}">
        <p14:creationId xmlns:p14="http://schemas.microsoft.com/office/powerpoint/2010/main" val="379161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4201" y="2489200"/>
            <a:ext cx="8596668" cy="1320800"/>
          </a:xfrm>
        </p:spPr>
        <p:txBody>
          <a:bodyPr/>
          <a:lstStyle/>
          <a:p>
            <a:r>
              <a:rPr lang="tr-TR" dirty="0" smtClean="0"/>
              <a:t>ETKİNLİKLERİMİZ</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817" y="3443816"/>
            <a:ext cx="3414183" cy="3414183"/>
          </a:xfrm>
          <a:prstGeom prst="rect">
            <a:avLst/>
          </a:prstGeom>
        </p:spPr>
      </p:pic>
    </p:spTree>
    <p:extLst>
      <p:ext uri="{BB962C8B-B14F-4D97-AF65-F5344CB8AC3E}">
        <p14:creationId xmlns:p14="http://schemas.microsoft.com/office/powerpoint/2010/main" val="218652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51" y="152399"/>
            <a:ext cx="3523429" cy="4792133"/>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458" y="152399"/>
            <a:ext cx="3292608" cy="4798671"/>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717" y="152399"/>
            <a:ext cx="3606559" cy="4798671"/>
          </a:xfrm>
          <a:prstGeom prst="rect">
            <a:avLst/>
          </a:prstGeom>
        </p:spPr>
      </p:pic>
      <p:sp>
        <p:nvSpPr>
          <p:cNvPr id="5" name="Metin kutusu 4"/>
          <p:cNvSpPr txBox="1"/>
          <p:nvPr/>
        </p:nvSpPr>
        <p:spPr>
          <a:xfrm>
            <a:off x="1888067" y="5317066"/>
            <a:ext cx="7197227" cy="369332"/>
          </a:xfrm>
          <a:prstGeom prst="rect">
            <a:avLst/>
          </a:prstGeom>
          <a:noFill/>
        </p:spPr>
        <p:txBody>
          <a:bodyPr wrap="none" rtlCol="0">
            <a:spAutoFit/>
          </a:bodyPr>
          <a:lstStyle/>
          <a:p>
            <a:r>
              <a:rPr lang="tr-TR" dirty="0" smtClean="0"/>
              <a:t>‘ÜNİVERSİTENE HOŞGELDİN’ programı kapsamında stant etkinliğimiz</a:t>
            </a:r>
            <a:endParaRPr lang="tr-TR" dirty="0"/>
          </a:p>
        </p:txBody>
      </p:sp>
    </p:spTree>
    <p:extLst>
      <p:ext uri="{BB962C8B-B14F-4D97-AF65-F5344CB8AC3E}">
        <p14:creationId xmlns:p14="http://schemas.microsoft.com/office/powerpoint/2010/main" val="338374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34" y="143933"/>
            <a:ext cx="3543610" cy="36322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518" y="143933"/>
            <a:ext cx="3681147" cy="363220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467" y="143933"/>
            <a:ext cx="3384164" cy="3632861"/>
          </a:xfrm>
          <a:prstGeom prst="rect">
            <a:avLst/>
          </a:prstGeom>
        </p:spPr>
      </p:pic>
      <p:sp>
        <p:nvSpPr>
          <p:cNvPr id="7" name="Metin kutusu 6"/>
          <p:cNvSpPr txBox="1"/>
          <p:nvPr/>
        </p:nvSpPr>
        <p:spPr>
          <a:xfrm>
            <a:off x="571917" y="4521200"/>
            <a:ext cx="10105267" cy="861774"/>
          </a:xfrm>
          <a:prstGeom prst="rect">
            <a:avLst/>
          </a:prstGeom>
          <a:noFill/>
        </p:spPr>
        <p:txBody>
          <a:bodyPr wrap="none" rtlCol="0">
            <a:spAutoFit/>
          </a:bodyPr>
          <a:lstStyle/>
          <a:p>
            <a:r>
              <a:rPr lang="tr-TR" sz="1400" b="1" dirty="0"/>
              <a:t>3. Dönem ÜNİDES projemiz olan  ‘6-12 Yaş Arası Çocuklarda Okul Kazalarının Önlenmesine Yönelik Eğitim’ Etkinliğimiz</a:t>
            </a:r>
            <a:endParaRPr lang="tr-TR" sz="1400" dirty="0"/>
          </a:p>
          <a:p>
            <a:r>
              <a:rPr lang="tr-TR" b="1" dirty="0"/>
              <a:t> </a:t>
            </a:r>
            <a:endParaRPr lang="tr-TR" dirty="0"/>
          </a:p>
          <a:p>
            <a:r>
              <a:rPr lang="tr-TR" dirty="0"/>
              <a:t> </a:t>
            </a:r>
          </a:p>
        </p:txBody>
      </p:sp>
    </p:spTree>
    <p:extLst>
      <p:ext uri="{BB962C8B-B14F-4D97-AF65-F5344CB8AC3E}">
        <p14:creationId xmlns:p14="http://schemas.microsoft.com/office/powerpoint/2010/main" val="3259934840"/>
      </p:ext>
    </p:extLst>
  </p:cSld>
  <p:clrMapOvr>
    <a:masterClrMapping/>
  </p:clrMapOvr>
</p:sld>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57</TotalTime>
  <Words>354</Words>
  <Application>Microsoft Office PowerPoint</Application>
  <PresentationFormat>Geniş ekran</PresentationFormat>
  <Paragraphs>47</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Trebuchet MS</vt:lpstr>
      <vt:lpstr>Wingdings 3</vt:lpstr>
      <vt:lpstr>Kristal</vt:lpstr>
      <vt:lpstr>ÖĞRENCİ HEMŞİRELER TOPLULUĞU</vt:lpstr>
      <vt:lpstr>Topluluğun Amacı:</vt:lpstr>
      <vt:lpstr>Vizyonumuz:</vt:lpstr>
      <vt:lpstr>Misyonumuz:</vt:lpstr>
      <vt:lpstr>KSÜ ÖĞRENCİ HEMŞİRELER TOPLULUĞU    2025–2026 Eğitim Öğretim Yılı Yönetim Kurulu  </vt:lpstr>
      <vt:lpstr>PowerPoint Sunusu</vt:lpstr>
      <vt:lpstr>ETKİNLİKLERİMİZ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 HEMŞİRELER TOPLULUĞU</dc:title>
  <dc:creator>Asus</dc:creator>
  <cp:lastModifiedBy>Asus</cp:lastModifiedBy>
  <cp:revision>7</cp:revision>
  <dcterms:created xsi:type="dcterms:W3CDTF">2025-11-04T20:14:33Z</dcterms:created>
  <dcterms:modified xsi:type="dcterms:W3CDTF">2025-11-04T21:11:44Z</dcterms:modified>
</cp:coreProperties>
</file>